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65-0e32-8b05-8000-0000277fc5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9b-c722-8000-8000-0000cf4246f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9e-8592-81eb-8000-00009f45e8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be-3c62-89a2-8000-000023dc8b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be-3282-82ad-8000-00009a09a08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c1-6b02-83a9-8000-0000f856842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b5-6532-8560-8000-0000d6cd09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bc-5092-8e59-8000-00008fa259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d6-be22-83e5-8000-00000fd253c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d4-6ab2-883e-8000-00006ec8ff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cf-0aa2-8ec3-8000-00003824320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75-a602-8620-8000-00000450053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d2-48c2-89fe-8000-0000138744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d5-cd32-81fd-8000-0000d3563b4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e004-d452-89b7-8000-0000cdda1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f2-2e62-88a1-8000-0000b2cebb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f1-0272-8df1-8000-00000f81781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e6-1c82-8a01-8000-000059115f0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f1-d0a2-8b09-8000-00005d2768d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e01d-7af2-81e2-8000-0000dc53c9b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e017-4ad2-8aad-8000-000072d931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e01e-1262-8abd-8000-0000abcf7a8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7f-9662-8621-8000-00001351066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e013-0342-834b-8000-0000b642d6b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74-2ff2-8f47-8000-00001f678f6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83-37a2-8402-8000-0000d2c73b8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82-6e62-893d-8000-0000223f5ec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9e-53a2-82f5-8000-000066dd83a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a2-9722-8c11-8000-00004a58b7a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df99-c8e2-85d8-8000-000094a003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操作系统×DBMS：思想算法全栈透视</dc:title>
  <dc:subject>操作系统×DBMS：思想算法全栈透视</dc:subject>
  <dc:creator>Kimi</dc:creator>
  <cp:lastModifiedBy>Kimi</cp:lastModifiedBy>
  <cp:revision>1</cp:revision>
  <dcterms:created xsi:type="dcterms:W3CDTF">2025-11-29T05:58:01Z</dcterms:created>
  <dcterms:modified xsi:type="dcterms:W3CDTF">2025-11-29T05:58:01Z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{"Label":"操作系统×DBMS：思想算法全栈透视","ContentProducer":"001191110108MACG2KBH8F10000","ProduceID":"d4l7o5uom6pr4nqm2dv0","ReservedCode1":"","ContentPropagator":"001191110108MACG2KBH8F20000","PropagateID":"d4l7o5uom6pr4nqm2dv0","ReservedCode2":""}</vt:lpwstr>
  </property>
</Properties>
</file>